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422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7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6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3" d="100"/>
          <a:sy n="83" d="100"/>
        </p:scale>
        <p:origin x="3930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181710-5D62-4339-98A8-7CC81A39DB16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B46756-9D4A-4A62-9731-42CDA0EAEA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4009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82563" y="365125"/>
            <a:ext cx="6491287" cy="3651250"/>
          </a:xfrm>
        </p:spPr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CBA35E0-3685-4DCC-A974-F97C1859E2F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Notes Placeholder 5">
            <a:extLst>
              <a:ext uri="{FF2B5EF4-FFF2-40B4-BE49-F238E27FC236}">
                <a16:creationId xmlns:a16="http://schemas.microsoft.com/office/drawing/2014/main" id="{28EE1A6C-BE63-4DFB-87D0-387E9E31D77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7695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9343F-B88D-4BF3-BEE6-9425F3636110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651B7-2EBC-494A-A3FF-73A3667F7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4901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9343F-B88D-4BF3-BEE6-9425F3636110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651B7-2EBC-494A-A3FF-73A3667F7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6336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9343F-B88D-4BF3-BEE6-9425F3636110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651B7-2EBC-494A-A3FF-73A3667F7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9890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9343F-B88D-4BF3-BEE6-9425F3636110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651B7-2EBC-494A-A3FF-73A3667F7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5862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9343F-B88D-4BF3-BEE6-9425F3636110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651B7-2EBC-494A-A3FF-73A3667F7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6979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9343F-B88D-4BF3-BEE6-9425F3636110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651B7-2EBC-494A-A3FF-73A3667F7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0261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9343F-B88D-4BF3-BEE6-9425F3636110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651B7-2EBC-494A-A3FF-73A3667F7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2414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9343F-B88D-4BF3-BEE6-9425F3636110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651B7-2EBC-494A-A3FF-73A3667F7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5190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9343F-B88D-4BF3-BEE6-9425F3636110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651B7-2EBC-494A-A3FF-73A3667F7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1500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9343F-B88D-4BF3-BEE6-9425F3636110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651B7-2EBC-494A-A3FF-73A3667F7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84011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9343F-B88D-4BF3-BEE6-9425F3636110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651B7-2EBC-494A-A3FF-73A3667F7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1462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B87EAB-3591-45E7-863A-89BF9A5E583C}" type="datetimeFigureOut">
              <a:rPr lang="en-US" smtClean="0"/>
              <a:pPr/>
              <a:t>4/12/2019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0212B3-9FD1-4E11-B1F9-1D66209E14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3891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76898955-62EE-4C35-84B0-7EDB3DD5F13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duotone>
              <a:prstClr val="black"/>
              <a:schemeClr val="tx2">
                <a:tint val="45000"/>
                <a:satMod val="400000"/>
              </a:schemeClr>
            </a:duotone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097" b="5659"/>
          <a:stretch/>
        </p:blipFill>
        <p:spPr>
          <a:xfrm>
            <a:off x="-87923" y="2042"/>
            <a:ext cx="12192000" cy="6855958"/>
          </a:xfrm>
          <a:prstGeom prst="rect">
            <a:avLst/>
          </a:prstGeom>
        </p:spPr>
      </p:pic>
      <p:sp>
        <p:nvSpPr>
          <p:cNvPr id="6" name="Subtitle 2">
            <a:extLst>
              <a:ext uri="{FF2B5EF4-FFF2-40B4-BE49-F238E27FC236}">
                <a16:creationId xmlns:a16="http://schemas.microsoft.com/office/drawing/2014/main" id="{A23FF994-F256-4F48-B801-6B964F4BBD84}"/>
              </a:ext>
            </a:extLst>
          </p:cNvPr>
          <p:cNvSpPr txBox="1">
            <a:spLocks/>
          </p:cNvSpPr>
          <p:nvPr/>
        </p:nvSpPr>
        <p:spPr>
          <a:xfrm>
            <a:off x="927439" y="836758"/>
            <a:ext cx="10337121" cy="33451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3600" b="1" i="0" u="none" strike="noStrike" kern="1200" cap="all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aleway Black" panose="020B0503030101060003"/>
                <a:ea typeface="+mn-ea"/>
                <a:cs typeface="+mn-cs"/>
              </a:rPr>
              <a:t>#BeGolden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800" b="1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20000"/>
                  <a:lumOff val="80000"/>
                </a:srgbClr>
              </a:solidFill>
              <a:effectLst/>
              <a:uLnTx/>
              <a:uFillTx/>
              <a:latin typeface="Raleway Black" panose="020B0503030101060003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x-none" sz="2800" b="1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Raleway Black" panose="020B0503030101060003"/>
                <a:ea typeface="+mn-ea"/>
                <a:cs typeface="+mn-cs"/>
              </a:rPr>
              <a:t>Purpose 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Raleway Black" panose="020B0503030101060003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20000"/>
                    <a:lumOff val="80000"/>
                  </a:srgbClr>
                </a:solidFill>
                <a:effectLst/>
                <a:uLnTx/>
                <a:uFillTx/>
                <a:latin typeface="Raleway"/>
                <a:ea typeface="+mn-ea"/>
                <a:cs typeface="+mn-cs"/>
              </a:rPr>
              <a:t>W</a:t>
            </a:r>
            <a:r>
              <a:rPr kumimoji="0" lang="x-none" sz="28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20000"/>
                    <a:lumOff val="80000"/>
                  </a:srgbClr>
                </a:solidFill>
                <a:effectLst/>
                <a:uLnTx/>
                <a:uFillTx/>
                <a:latin typeface="Raleway"/>
                <a:ea typeface="+mn-ea"/>
                <a:cs typeface="+mn-cs"/>
              </a:rPr>
              <a:t>e exist to educate, inspire and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20000"/>
                    <a:lumOff val="80000"/>
                  </a:srgbClr>
                </a:solidFill>
                <a:effectLst/>
                <a:uLnTx/>
                <a:uFillTx/>
                <a:latin typeface="Raleway"/>
                <a:ea typeface="+mn-ea"/>
                <a:cs typeface="+mn-cs"/>
              </a:rPr>
              <a:t> </a:t>
            </a:r>
            <a:r>
              <a:rPr kumimoji="0" lang="x-none" sz="28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20000"/>
                    <a:lumOff val="80000"/>
                  </a:srgbClr>
                </a:solidFill>
                <a:effectLst/>
                <a:uLnTx/>
                <a:uFillTx/>
                <a:latin typeface="Raleway"/>
                <a:ea typeface="+mn-ea"/>
                <a:cs typeface="+mn-cs"/>
              </a:rPr>
              <a:t>generate action to improve the way our greater community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20000"/>
                    <a:lumOff val="80000"/>
                  </a:srgbClr>
                </a:solidFill>
                <a:effectLst/>
                <a:uLnTx/>
                <a:uFillTx/>
                <a:latin typeface="Raleway"/>
                <a:ea typeface="+mn-ea"/>
                <a:cs typeface="+mn-cs"/>
              </a:rPr>
              <a:t> </a:t>
            </a:r>
            <a:r>
              <a:rPr kumimoji="0" lang="x-none" sz="28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20000"/>
                    <a:lumOff val="80000"/>
                  </a:srgbClr>
                </a:solidFill>
                <a:effectLst/>
                <a:uLnTx/>
                <a:uFillTx/>
                <a:latin typeface="Raleway"/>
                <a:ea typeface="+mn-ea"/>
                <a:cs typeface="+mn-cs"/>
              </a:rPr>
              <a:t>welcomes immigrants.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20000"/>
                  <a:lumOff val="80000"/>
                </a:srgbClr>
              </a:solidFill>
              <a:effectLst/>
              <a:uLnTx/>
              <a:uFillTx/>
              <a:latin typeface="Raleway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20000"/>
                  <a:lumOff val="80000"/>
                </a:srgbClr>
              </a:solidFill>
              <a:effectLst/>
              <a:uLnTx/>
              <a:uFillTx/>
              <a:latin typeface="Raleway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x-none" sz="2800" b="1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Raleway Black" panose="020B0503030101060003"/>
                <a:ea typeface="+mn-ea"/>
                <a:cs typeface="+mn-cs"/>
              </a:rPr>
              <a:t>Vision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Raleway Black" panose="020B0503030101060003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x-none" sz="28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20000"/>
                    <a:lumOff val="80000"/>
                  </a:srgbClr>
                </a:solidFill>
                <a:effectLst/>
                <a:uLnTx/>
                <a:uFillTx/>
                <a:latin typeface="Raleway"/>
                <a:ea typeface="+mn-ea"/>
                <a:cs typeface="+mn-cs"/>
              </a:rPr>
              <a:t>A world where we treat immigrants the way we’d like to be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20000"/>
                    <a:lumOff val="80000"/>
                  </a:srgbClr>
                </a:solidFill>
                <a:effectLst/>
                <a:uLnTx/>
                <a:uFillTx/>
                <a:latin typeface="Raleway"/>
                <a:ea typeface="+mn-ea"/>
                <a:cs typeface="+mn-cs"/>
              </a:rPr>
              <a:t> </a:t>
            </a:r>
            <a:r>
              <a:rPr kumimoji="0" lang="x-none" sz="28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20000"/>
                    <a:lumOff val="80000"/>
                  </a:srgbClr>
                </a:solidFill>
                <a:effectLst/>
                <a:uLnTx/>
                <a:uFillTx/>
                <a:latin typeface="Raleway"/>
                <a:ea typeface="+mn-ea"/>
                <a:cs typeface="+mn-cs"/>
              </a:rPr>
              <a:t>treated, and encourage others to do the same.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20000"/>
                  <a:lumOff val="80000"/>
                </a:srgbClr>
              </a:solidFill>
              <a:effectLst/>
              <a:uLnTx/>
              <a:uFillTx/>
              <a:latin typeface="Raleway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800" b="1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20000"/>
                  <a:lumOff val="80000"/>
                </a:srgbClr>
              </a:solidFill>
              <a:effectLst/>
              <a:uLnTx/>
              <a:uFillTx/>
              <a:latin typeface="Raleway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x-none" sz="2800" b="1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Raleway Black" panose="020B0503030101060003"/>
                <a:ea typeface="+mn-ea"/>
                <a:cs typeface="+mn-cs"/>
              </a:rPr>
              <a:t>Values 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Raleway Black" panose="020B0503030101060003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x-none" sz="28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20000"/>
                    <a:lumOff val="80000"/>
                  </a:srgbClr>
                </a:solidFill>
                <a:effectLst/>
                <a:uLnTx/>
                <a:uFillTx/>
                <a:latin typeface="Raleway"/>
                <a:ea typeface="+mn-ea"/>
                <a:cs typeface="+mn-cs"/>
              </a:rPr>
              <a:t>Empathy, Compassion, Civility, Respect,</a:t>
            </a:r>
            <a:b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20000"/>
                    <a:lumOff val="80000"/>
                  </a:srgbClr>
                </a:solidFill>
                <a:effectLst/>
                <a:uLnTx/>
                <a:uFillTx/>
                <a:latin typeface="Raleway"/>
                <a:ea typeface="+mn-ea"/>
                <a:cs typeface="+mn-cs"/>
              </a:rPr>
            </a:br>
            <a:r>
              <a:rPr kumimoji="0" lang="x-none" sz="28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20000"/>
                    <a:lumOff val="80000"/>
                  </a:srgbClr>
                </a:solidFill>
                <a:effectLst/>
                <a:uLnTx/>
                <a:uFillTx/>
                <a:latin typeface="Raleway"/>
                <a:ea typeface="+mn-ea"/>
                <a:cs typeface="+mn-cs"/>
              </a:rPr>
              <a:t>Optimism, Unity, Courage.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20000"/>
                  <a:lumOff val="80000"/>
                </a:srgbClr>
              </a:solidFill>
              <a:effectLst/>
              <a:uLnTx/>
              <a:uFillTx/>
              <a:latin typeface="Raleway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Raleway Black" panose="020B0503030101060003" pitchFamily="34" charset="77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9200883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56</Words>
  <Application>Microsoft Office PowerPoint</Application>
  <PresentationFormat>Widescreen</PresentationFormat>
  <Paragraphs>11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Raleway</vt:lpstr>
      <vt:lpstr>Raleway Black</vt:lpstr>
      <vt:lpstr>1_Office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Jane Koenecke</dc:creator>
  <cp:lastModifiedBy>Jane Koenecke</cp:lastModifiedBy>
  <cp:revision>3</cp:revision>
  <dcterms:created xsi:type="dcterms:W3CDTF">2018-10-16T20:50:58Z</dcterms:created>
  <dcterms:modified xsi:type="dcterms:W3CDTF">2019-04-12T16:05:29Z</dcterms:modified>
</cp:coreProperties>
</file>